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48"/>
  </p:normalViewPr>
  <p:slideViewPr>
    <p:cSldViewPr snapToGrid="0">
      <p:cViewPr varScale="1">
        <p:scale>
          <a:sx n="107" d="100"/>
          <a:sy n="107" d="100"/>
        </p:scale>
        <p:origin x="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40892-5CB1-E243-B7C3-187B5A329BE6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DC030-C722-994E-B0F6-B10721C90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698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63EB95F6-E7E6-DE67-8303-5D5E97BC7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2EC95-BD70-AAD8-E0E2-F17DBE4EB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6023C5-D7BC-05E0-133F-C49781B7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2D744018-C539-14F2-458B-692834383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6555" y="1757930"/>
            <a:ext cx="9426147" cy="233134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buNone/>
              <a:defRPr sz="3200" b="1" i="0">
                <a:solidFill>
                  <a:srgbClr val="02595F"/>
                </a:solidFill>
                <a:latin typeface="Helvetica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Название доклада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9BCA583-E3F1-7E07-C8A4-42DF81EA6C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9" y="5073901"/>
            <a:ext cx="9426147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Должность докладчика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70CE882-2393-B3D4-6A16-2FA4575ED8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5656486"/>
            <a:ext cx="9426147" cy="2769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Организация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D54F7196-5907-7D0A-9DB0-D78248FA8B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6554" y="4399023"/>
            <a:ext cx="942614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ФИО докладчика</a:t>
            </a:r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FE16E8-8EBD-3636-463D-334708A50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939" y="607035"/>
            <a:ext cx="4980972" cy="8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8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EA3E0-2BF7-848F-A404-89F7C7334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142D71-3327-3852-6323-2569F79B3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8A5CA4-EEDA-79F5-5323-1BE69395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2758AE-ED0C-D841-FF92-8B92E0A4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1BCE96-338B-67DF-A995-52E03913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BADFAD-F306-27DC-CBBE-89D9B716C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004194-B972-0FDF-69B3-142EBDDF4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69EB3B-019D-C91E-F884-4D28A9FC1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7B4432-0883-809F-10E1-B1B7A8AB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CEE29B-E1A1-8D80-DA3F-E4286F3B6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87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6D646-7283-3CB3-24AF-2F9D24CAD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196EA2-7141-B08D-7BC0-2791C1F9B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8215FB-DE86-F0E8-31DE-42691EFA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75333" y="6368075"/>
            <a:ext cx="1278467" cy="24622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2595F"/>
                </a:solidFill>
              </a:defRPr>
            </a:lvl1pPr>
          </a:lstStyle>
          <a:p>
            <a:fld id="{95B88250-DFEF-5942-85C3-EB17BECAF4E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E3719550-9A8F-9465-1C7A-F2FB788B1DBD}"/>
              </a:ext>
            </a:extLst>
          </p:cNvPr>
          <p:cNvCxnSpPr>
            <a:cxnSpLocks/>
          </p:cNvCxnSpPr>
          <p:nvPr userDrawn="1"/>
        </p:nvCxnSpPr>
        <p:spPr>
          <a:xfrm>
            <a:off x="471638" y="6319951"/>
            <a:ext cx="11450052" cy="0"/>
          </a:xfrm>
          <a:prstGeom prst="line">
            <a:avLst/>
          </a:prstGeom>
          <a:ln w="12700">
            <a:solidFill>
              <a:srgbClr val="0259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655AB10-295B-90B2-4B33-47D79E3A4F8A}"/>
              </a:ext>
            </a:extLst>
          </p:cNvPr>
          <p:cNvSpPr txBox="1"/>
          <p:nvPr userDrawn="1"/>
        </p:nvSpPr>
        <p:spPr>
          <a:xfrm>
            <a:off x="376187" y="6371366"/>
            <a:ext cx="96991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 </a:t>
            </a:r>
            <a:r>
              <a:rPr lang="ru-RU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конференция «Теплофизика и физическая гидродинамика» </a:t>
            </a:r>
            <a:r>
              <a:rPr lang="en-US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6 - 13 </a:t>
            </a:r>
            <a:r>
              <a:rPr lang="ru-RU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сентября 202</a:t>
            </a:r>
            <a:r>
              <a:rPr lang="en-US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en-US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0" dirty="0">
                <a:solidFill>
                  <a:srgbClr val="0259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</a:t>
            </a:r>
          </a:p>
        </p:txBody>
      </p:sp>
    </p:spTree>
    <p:extLst>
      <p:ext uri="{BB962C8B-B14F-4D97-AF65-F5344CB8AC3E}">
        <p14:creationId xmlns:p14="http://schemas.microsoft.com/office/powerpoint/2010/main" val="2646019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EE054-D2AE-6EE9-682A-C7BB71CBE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12A13F-49F6-22C1-BAEB-DCDB4170E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A4698-7C0D-5EFA-EE7C-3BBA5B65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F934AF-68C9-D2C7-1A80-76C5ABC5F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B43ED-D63F-B72C-996D-CB15D5A3E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7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D991D-E409-DC43-4F74-CB34B7C9B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A31B5A-2B96-0525-57C2-310FB2751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FDADB5-09BE-DF85-52AB-9827B756B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2EAFD2-4068-8DBB-8CAD-CC981C3C6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B2F4FA-9594-8CEA-A203-A118B7014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8C420E-822B-37A7-B292-3406BF755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2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FAEA5-730A-EE7C-B242-CDF067A3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522F44-57C2-D22D-46C5-4E9B92D0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F1924D-4D21-5B2A-1513-8BB3E2C8A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8E5226-9637-813A-7F9C-786073CE9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E5DFB5-3904-6BDC-9F03-C0D147A4C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B41D52-AAD6-A982-BDB3-36613219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FED2B3A-43B2-A8B4-E856-728B30C5D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DFE72AF-6A57-E3C0-02F9-6138FEEE8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73967-237D-24DE-D201-292EB2B37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9D2F93-BF18-5C9D-07D1-8258969EC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8ED01AC-5B1C-1E27-66E0-68C9AC379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6CBC1D-C2BA-5E4B-D87A-03EDD871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49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FCA00E-BC45-2BEB-D78D-DD7542BF1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4F80F6-FB28-B06D-B1F9-DF2BC469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EAFECD-8660-6FEF-44AC-C0EEDEA9E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50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D2281-F013-1E35-A3A6-92E9274AB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9A0F5-AB6A-40BD-CB07-D0649D991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DB6536-1845-6D02-E555-E0E37A369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3246E0-CEC6-D129-2928-1F5DE04E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2835D6-0C04-1DF9-6771-3631CA2C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D5BD95-3406-25CB-06A1-E319A47B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398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291B2-8DBB-B9A6-96A8-D904A636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B1BDAF-F94B-3111-274C-484F6AD9E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558BC5-3E0F-7E54-241D-42FFFD9D8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16745C-28DF-FF20-A8D6-D27AB8F2E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3FA797-015D-2955-6479-C543E34F7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A0336D-9C23-E109-7067-BDBC07E4E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88250-DFEF-5942-85C3-EB17BECAF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52BCD-3A31-21F0-9471-441EB5CA5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E0CFD5-7C82-030E-A3AA-D5E3C2FEE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B589CF-D059-6AB5-C6ED-4AE9B309F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2CB3-C9A7-8B4D-A139-DF0C79A0F57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F2D78-99EF-6BF5-76FD-6D71EB155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F639D9-A8EF-F862-0AA9-3C8A7C3C5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7400" y="63830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EC1DA-1781-0241-A121-D4DAAF9FCD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9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>
            <a:extLst>
              <a:ext uri="{FF2B5EF4-FFF2-40B4-BE49-F238E27FC236}">
                <a16:creationId xmlns:a16="http://schemas.microsoft.com/office/drawing/2014/main" id="{39A96D6D-87E1-5166-F13E-F7F8573B7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A24D3BEF-F5E2-9862-DF88-21FA8EFC07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8ACB7FF4-2D88-0400-3DCA-D5E1B351A3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7FC7474D-0FD2-9777-E909-FF7204E961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DD614-D605-163A-BD35-C6D9FA8B5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286EE-8531-8A2C-5F77-E6CD8EA2B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7B6F6DA4-30A8-658A-2CE9-40473D85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75333" y="6368075"/>
            <a:ext cx="1278467" cy="2462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595F"/>
                </a:solidFill>
              </a:defRPr>
            </a:lvl1pPr>
          </a:lstStyle>
          <a:p>
            <a:fld id="{95B88250-DFEF-5942-85C3-EB17BECAF4E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83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63D87-1D20-B771-F8FF-F4576A7ED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DE5EF6-E64C-0E37-EA22-9D5287C27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C35B62C-3A0A-C6D7-25D8-85AD19437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75333" y="6368075"/>
            <a:ext cx="1278467" cy="2462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595F"/>
                </a:solidFill>
              </a:defRPr>
            </a:lvl1pPr>
          </a:lstStyle>
          <a:p>
            <a:fld id="{95B88250-DFEF-5942-85C3-EB17BECAF4E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2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AE2576A0-8914-F255-C16E-897733F35AF4}"/>
              </a:ext>
            </a:extLst>
          </p:cNvPr>
          <p:cNvSpPr txBox="1">
            <a:spLocks/>
          </p:cNvSpPr>
          <p:nvPr/>
        </p:nvSpPr>
        <p:spPr>
          <a:xfrm>
            <a:off x="4279899" y="2293432"/>
            <a:ext cx="3478511" cy="7317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800" b="1" dirty="0">
                <a:solidFill>
                  <a:srgbClr val="02595F"/>
                </a:solidFill>
                <a:latin typeface="Helvetica" pitchFamily="2" charset="0"/>
              </a:rPr>
              <a:t>Контакты</a:t>
            </a:r>
          </a:p>
        </p:txBody>
      </p:sp>
      <p:sp>
        <p:nvSpPr>
          <p:cNvPr id="34" name="Объект 17">
            <a:extLst>
              <a:ext uri="{FF2B5EF4-FFF2-40B4-BE49-F238E27FC236}">
                <a16:creationId xmlns:a16="http://schemas.microsoft.com/office/drawing/2014/main" id="{D07689AB-9480-5769-0D51-74895A71637E}"/>
              </a:ext>
            </a:extLst>
          </p:cNvPr>
          <p:cNvSpPr txBox="1">
            <a:spLocks/>
          </p:cNvSpPr>
          <p:nvPr/>
        </p:nvSpPr>
        <p:spPr>
          <a:xfrm>
            <a:off x="4279941" y="3363825"/>
            <a:ext cx="4475163" cy="3651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2595F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ФИО докладчика</a:t>
            </a:r>
          </a:p>
        </p:txBody>
      </p:sp>
      <p:sp>
        <p:nvSpPr>
          <p:cNvPr id="38" name="Объект 17">
            <a:extLst>
              <a:ext uri="{FF2B5EF4-FFF2-40B4-BE49-F238E27FC236}">
                <a16:creationId xmlns:a16="http://schemas.microsoft.com/office/drawing/2014/main" id="{98465B89-B99E-79F5-23A5-42F03DC65634}"/>
              </a:ext>
            </a:extLst>
          </p:cNvPr>
          <p:cNvSpPr txBox="1">
            <a:spLocks/>
          </p:cNvSpPr>
          <p:nvPr/>
        </p:nvSpPr>
        <p:spPr>
          <a:xfrm>
            <a:off x="4279899" y="3832788"/>
            <a:ext cx="4475163" cy="3651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2595F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Организация</a:t>
            </a:r>
          </a:p>
        </p:txBody>
      </p:sp>
      <p:sp>
        <p:nvSpPr>
          <p:cNvPr id="39" name="Объект 17">
            <a:extLst>
              <a:ext uri="{FF2B5EF4-FFF2-40B4-BE49-F238E27FC236}">
                <a16:creationId xmlns:a16="http://schemas.microsoft.com/office/drawing/2014/main" id="{C8440D3D-24FB-1485-A3A7-1ED633DC673D}"/>
              </a:ext>
            </a:extLst>
          </p:cNvPr>
          <p:cNvSpPr txBox="1">
            <a:spLocks/>
          </p:cNvSpPr>
          <p:nvPr/>
        </p:nvSpPr>
        <p:spPr>
          <a:xfrm>
            <a:off x="4279899" y="4822925"/>
            <a:ext cx="4475163" cy="3651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2595F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П</a:t>
            </a:r>
            <a:r>
              <a:rPr lang="ru-RU" sz="1600" dirty="0" err="1"/>
              <a:t>очта</a:t>
            </a:r>
            <a:endParaRPr lang="ru-RU" sz="1600" dirty="0"/>
          </a:p>
        </p:txBody>
      </p:sp>
      <p:sp>
        <p:nvSpPr>
          <p:cNvPr id="40" name="Объект 17">
            <a:extLst>
              <a:ext uri="{FF2B5EF4-FFF2-40B4-BE49-F238E27FC236}">
                <a16:creationId xmlns:a16="http://schemas.microsoft.com/office/drawing/2014/main" id="{DAE49422-A377-EB0C-5CCE-11CD4E984B19}"/>
              </a:ext>
            </a:extLst>
          </p:cNvPr>
          <p:cNvSpPr txBox="1">
            <a:spLocks/>
          </p:cNvSpPr>
          <p:nvPr/>
        </p:nvSpPr>
        <p:spPr>
          <a:xfrm>
            <a:off x="4279898" y="5188050"/>
            <a:ext cx="4475163" cy="3651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2595F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Другой способ связи</a:t>
            </a:r>
          </a:p>
        </p:txBody>
      </p:sp>
    </p:spTree>
    <p:extLst>
      <p:ext uri="{BB962C8B-B14F-4D97-AF65-F5344CB8AC3E}">
        <p14:creationId xmlns:p14="http://schemas.microsoft.com/office/powerpoint/2010/main" val="1803522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11</Words>
  <Application>Microsoft Macintosh PowerPoint</Application>
  <PresentationFormat>Широкоэкранный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Helvetica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10</cp:revision>
  <dcterms:created xsi:type="dcterms:W3CDTF">2024-08-20T05:41:03Z</dcterms:created>
  <dcterms:modified xsi:type="dcterms:W3CDTF">2026-08-17T04:48:56Z</dcterms:modified>
</cp:coreProperties>
</file>